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-78" y="-7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332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299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728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580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2550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7172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294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945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90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8980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931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89F816-7F3D-45B7-A50A-D7ADBBF46AC4}" type="datetimeFigureOut">
              <a:rPr lang="ko-KR" altLang="en-US" smtClean="0"/>
              <a:t>2023-12-20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29B9A-2839-4B1B-B777-D1B9081E25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195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FINDOG</a:t>
            </a:r>
            <a:br>
              <a:rPr lang="en-US" altLang="ko-KR" dirty="0" smtClean="0"/>
            </a:b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5</a:t>
            </a:r>
            <a:r>
              <a:rPr lang="ko-KR" altLang="en-US" dirty="0" smtClean="0"/>
              <a:t>팀</a:t>
            </a:r>
            <a:endParaRPr lang="en-US" altLang="ko-KR" dirty="0" smtClean="0"/>
          </a:p>
          <a:p>
            <a:r>
              <a:rPr lang="ko-KR" altLang="en-US" dirty="0" smtClean="0"/>
              <a:t>박용근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우창민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이현우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3515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 동기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길거리를 지나가던 중 강아지의 </a:t>
            </a:r>
            <a:r>
              <a:rPr lang="ko-KR" altLang="en-US" dirty="0" err="1" smtClean="0"/>
              <a:t>견종이</a:t>
            </a:r>
            <a:r>
              <a:rPr lang="ko-KR" altLang="en-US" dirty="0" smtClean="0"/>
              <a:t> 궁금하였다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극 </a:t>
            </a:r>
            <a:r>
              <a:rPr lang="en-US" altLang="ko-KR" dirty="0" smtClean="0"/>
              <a:t>I</a:t>
            </a:r>
            <a:r>
              <a:rPr lang="ko-KR" altLang="en-US" dirty="0" smtClean="0"/>
              <a:t>인 나는 </a:t>
            </a:r>
            <a:r>
              <a:rPr lang="ko-KR" altLang="en-US" dirty="0" err="1" smtClean="0"/>
              <a:t>견주에게</a:t>
            </a:r>
            <a:r>
              <a:rPr lang="ko-KR" altLang="en-US" dirty="0" smtClean="0"/>
              <a:t> 말을 걸지 못했다</a:t>
            </a:r>
            <a:r>
              <a:rPr lang="en-US" altLang="ko-KR" dirty="0" smtClean="0"/>
              <a:t>…</a:t>
            </a:r>
          </a:p>
          <a:p>
            <a:r>
              <a:rPr lang="ko-KR" altLang="en-US" dirty="0" smtClean="0"/>
              <a:t>그래서 만들어봤습니다</a:t>
            </a:r>
            <a:endParaRPr lang="en-US" altLang="ko-KR" dirty="0" smtClean="0"/>
          </a:p>
          <a:p>
            <a:r>
              <a:rPr lang="ko-KR" altLang="en-US" dirty="0" smtClean="0"/>
              <a:t>강아지를 찍으면 어떤 </a:t>
            </a:r>
            <a:r>
              <a:rPr lang="ko-KR" altLang="en-US" dirty="0" err="1" smtClean="0"/>
              <a:t>견종인지</a:t>
            </a:r>
            <a:r>
              <a:rPr lang="ko-KR" altLang="en-US" dirty="0" smtClean="0"/>
              <a:t> 알려주는</a:t>
            </a:r>
            <a:endParaRPr lang="en-US" altLang="ko-KR" dirty="0" smtClean="0"/>
          </a:p>
          <a:p>
            <a:r>
              <a:rPr lang="en-US" altLang="ko-KR" dirty="0" smtClean="0"/>
              <a:t>FINDOG!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8757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 모델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1. Detection- YOLOv3</a:t>
            </a:r>
          </a:p>
          <a:p>
            <a:pPr marL="0" indent="0">
              <a:buNone/>
            </a:pPr>
            <a:r>
              <a:rPr lang="en-US" altLang="ko-KR" dirty="0" smtClean="0"/>
              <a:t>2. Classification -</a:t>
            </a:r>
            <a:r>
              <a:rPr lang="en-US" altLang="ko-KR" dirty="0" err="1" smtClean="0"/>
              <a:t>MobileNet</a:t>
            </a:r>
            <a:r>
              <a:rPr lang="en-US" altLang="ko-KR" dirty="0" smtClean="0"/>
              <a:t> V3 model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v3-small_224_1.0_float</a:t>
            </a:r>
          </a:p>
          <a:p>
            <a:pPr marL="0" indent="0">
              <a:buNone/>
            </a:pPr>
            <a:r>
              <a:rPr lang="en-US" altLang="ko-KR" dirty="0" err="1" smtClean="0"/>
              <a:t>OpenVINO</a:t>
            </a:r>
            <a:r>
              <a:rPr lang="en-US" altLang="ko-KR" dirty="0" smtClean="0"/>
              <a:t> </a:t>
            </a:r>
            <a:r>
              <a:rPr lang="ko-KR" altLang="en-US" dirty="0" smtClean="0"/>
              <a:t>활용하여 두 모델 로드</a:t>
            </a: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4583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동작 </a:t>
            </a:r>
            <a:r>
              <a:rPr lang="en-US" altLang="ko-KR" dirty="0" smtClean="0"/>
              <a:t>flow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1. </a:t>
            </a:r>
            <a:r>
              <a:rPr lang="en-US" altLang="ko-KR" dirty="0" err="1" smtClean="0"/>
              <a:t>OpenVINO</a:t>
            </a:r>
            <a:r>
              <a:rPr lang="ko-KR" altLang="en-US" dirty="0" smtClean="0"/>
              <a:t>을 사용한 </a:t>
            </a:r>
            <a:r>
              <a:rPr lang="en-US" altLang="ko-KR" dirty="0" smtClean="0"/>
              <a:t>Classification </a:t>
            </a:r>
            <a:r>
              <a:rPr lang="ko-KR" altLang="en-US" dirty="0" smtClean="0"/>
              <a:t>모델 로딩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2. YOLO </a:t>
            </a:r>
            <a:r>
              <a:rPr lang="ko-KR" altLang="en-US" dirty="0" smtClean="0"/>
              <a:t>모델 로딩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3. COCO Class Names </a:t>
            </a:r>
            <a:r>
              <a:rPr lang="ko-KR" altLang="en-US" dirty="0" smtClean="0"/>
              <a:t>로딩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4. </a:t>
            </a:r>
            <a:r>
              <a:rPr lang="ko-KR" altLang="en-US" dirty="0" smtClean="0"/>
              <a:t>이미지 로딩 및 전처리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5. YOLO</a:t>
            </a:r>
            <a:r>
              <a:rPr lang="ko-KR" altLang="en-US" dirty="0" smtClean="0"/>
              <a:t>로 </a:t>
            </a:r>
            <a:r>
              <a:rPr lang="ko-KR" altLang="en-US" dirty="0" smtClean="0"/>
              <a:t>객체 감지 및 </a:t>
            </a:r>
            <a:r>
              <a:rPr lang="en-US" altLang="ko-KR" dirty="0" smtClean="0"/>
              <a:t>ROI </a:t>
            </a:r>
            <a:r>
              <a:rPr lang="ko-KR" altLang="en-US" dirty="0" smtClean="0"/>
              <a:t>설정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6</a:t>
            </a:r>
            <a:r>
              <a:rPr lang="en-US" altLang="ko-KR" dirty="0" smtClean="0"/>
              <a:t>. ROI </a:t>
            </a:r>
            <a:r>
              <a:rPr lang="ko-KR" altLang="en-US" dirty="0" smtClean="0"/>
              <a:t>설정된 객체</a:t>
            </a:r>
            <a:r>
              <a:rPr lang="en-US" altLang="ko-KR" dirty="0" smtClean="0"/>
              <a:t> Classification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7.</a:t>
            </a:r>
            <a:r>
              <a:rPr lang="ko-KR" altLang="en-US" dirty="0" smtClean="0"/>
              <a:t> </a:t>
            </a:r>
            <a:r>
              <a:rPr lang="ko-KR" altLang="en-US" dirty="0" smtClean="0"/>
              <a:t>결과 </a:t>
            </a:r>
            <a:r>
              <a:rPr lang="ko-KR" altLang="en-US" dirty="0" smtClean="0"/>
              <a:t>표시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309764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블</a:t>
            </a:r>
            <a:r>
              <a:rPr lang="ko-KR" altLang="en-US" dirty="0"/>
              <a:t>록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다이어그램</a:t>
            </a:r>
            <a:endParaRPr lang="ko-KR" altLang="en-US" dirty="0"/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3007159" y="2924944"/>
            <a:ext cx="360040" cy="2880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167942" y="2794139"/>
            <a:ext cx="8547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608x608x3</a:t>
            </a:r>
            <a:endParaRPr lang="ko-KR" altLang="en-US" sz="1100" dirty="0"/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4851901" y="4100640"/>
            <a:ext cx="360040" cy="3103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170161" y="4100640"/>
            <a:ext cx="8547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608x608x3</a:t>
            </a:r>
            <a:endParaRPr lang="ko-KR" altLang="en-US" sz="1100" dirty="0"/>
          </a:p>
        </p:txBody>
      </p:sp>
      <p:pic>
        <p:nvPicPr>
          <p:cNvPr id="1028" name="Picture 4" descr="https://lh7-us.googleusercontent.com/5HGbi4opq3RKb8x5VSpGuPjnNslygxmBTk-XtzGpAqK0T39yRO2dcuAKmgEAiUswA_O1wRctcw66hnVkvQTRxRTWEk1Esm6e7NwttZU2Y6ddLC4kfzHfUdfd-WxlEZ_ZwVVsxNVwpPQUOhnM09PJvS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7199" y="3212976"/>
            <a:ext cx="1477073" cy="88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lh7-us.googleusercontent.com/CTRVDpiOD3x40DBCv6M-9fO-GCVCUl52Jiht2MX3QE-aiVuFcjzXCL3ZjHa_AAVOrR5vxHgy1UsF_6TzVj6i7AWNYNUOhLH8zVCEo7yZjh50J0atsx9YJvPrT6pLe56UbbyrVQjh7X6_M1q1k6S_BI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22" y="1196752"/>
            <a:ext cx="3171864" cy="172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https://lh7-us.googleusercontent.com/7teLf1M8DG-PNfMXewjoyYTqBGSabXooxpkKYQQ5m3Q7NwG5m0b1J7BI1fJI9PijtJWzVyHWLsosR7_VJyGIHrpDHxj61d_5_WqEivlnchzxf-0wGzySBqoxHMgCl105JWPsyUA0MT3vgZwQs4zldt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0162" y="4406569"/>
            <a:ext cx="3934624" cy="2424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01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USER\Desktop\OpenVINO_AI\dogcat_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358" y="2952837"/>
            <a:ext cx="6153969" cy="3826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299506" y="3061046"/>
            <a:ext cx="1564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Mobilenet</a:t>
            </a:r>
            <a:r>
              <a:rPr lang="en-US" altLang="ko-KR" dirty="0" smtClean="0"/>
              <a:t> v3</a:t>
            </a:r>
            <a:endParaRPr lang="ko-KR" altLang="en-US" dirty="0"/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2055233" y="3861048"/>
            <a:ext cx="3600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4" descr="https://lh7-us.googleusercontent.com/7teLf1M8DG-PNfMXewjoyYTqBGSabXooxpkKYQQ5m3Q7NwG5m0b1J7BI1fJI9PijtJWzVyHWLsosR7_VJyGIHrpDHxj61d_5_WqEivlnchzxf-0wGzySBqoxHMgCl105JWPsyUA0MT3vgZwQs4zldt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5" y="8039"/>
            <a:ext cx="4148874" cy="255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화살표 연결선 10"/>
          <p:cNvCxnSpPr/>
          <p:nvPr/>
        </p:nvCxnSpPr>
        <p:spPr>
          <a:xfrm>
            <a:off x="2081932" y="2548716"/>
            <a:ext cx="0" cy="4908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72431" y="2663334"/>
            <a:ext cx="9973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1x224x224x3</a:t>
            </a:r>
            <a:endParaRPr lang="ko-KR" altLang="en-US" sz="1100" dirty="0"/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2081932" y="3370203"/>
            <a:ext cx="0" cy="4908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917698" y="3861048"/>
            <a:ext cx="6351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1x1001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923822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결과 이미지</a:t>
            </a:r>
            <a:endParaRPr lang="ko-KR" altLang="en-US" dirty="0"/>
          </a:p>
        </p:txBody>
      </p:sp>
      <p:pic>
        <p:nvPicPr>
          <p:cNvPr id="2051" name="Picture 3" descr="C:\Users\USER\Desktop\OpenVINO_AI\dogs_jp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5973"/>
            <a:ext cx="4896544" cy="542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USER\Desktop\OpenVINO_AI\shep_jp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3603" y="2996952"/>
            <a:ext cx="4704736" cy="3861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742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결과 이미지</a:t>
            </a:r>
            <a:endParaRPr lang="ko-KR" altLang="en-US" dirty="0"/>
          </a:p>
        </p:txBody>
      </p:sp>
      <p:pic>
        <p:nvPicPr>
          <p:cNvPr id="3074" name="Picture 2" descr="C:\Users\USER\Desktop\OpenVINO_AI\rdog_jp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268760"/>
            <a:ext cx="7393732" cy="5479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1915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결과 이미지</a:t>
            </a:r>
            <a:endParaRPr lang="ko-KR" altLang="en-US" dirty="0"/>
          </a:p>
        </p:txBody>
      </p:sp>
      <p:pic>
        <p:nvPicPr>
          <p:cNvPr id="4098" name="Picture 2" descr="C:\Users\USER\Desktop\OpenVINO_AI\ges_jp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165213"/>
            <a:ext cx="7812360" cy="567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3416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108</Words>
  <Application>Microsoft Office PowerPoint</Application>
  <PresentationFormat>화면 슬라이드 쇼(4:3)</PresentationFormat>
  <Paragraphs>31</Paragraphs>
  <Slides>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FINDOG </vt:lpstr>
      <vt:lpstr>개발 동기</vt:lpstr>
      <vt:lpstr>사용 모델</vt:lpstr>
      <vt:lpstr>동작 flow</vt:lpstr>
      <vt:lpstr>블록 다이어그램</vt:lpstr>
      <vt:lpstr>PowerPoint 프레젠테이션</vt:lpstr>
      <vt:lpstr>결과 이미지</vt:lpstr>
      <vt:lpstr>결과 이미지</vt:lpstr>
      <vt:lpstr>결과 이미지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FINDOG </dc:title>
  <dc:creator>USER</dc:creator>
  <cp:lastModifiedBy>USER</cp:lastModifiedBy>
  <cp:revision>14</cp:revision>
  <dcterms:created xsi:type="dcterms:W3CDTF">2023-12-19T15:40:29Z</dcterms:created>
  <dcterms:modified xsi:type="dcterms:W3CDTF">2023-12-19T17:02:02Z</dcterms:modified>
</cp:coreProperties>
</file>

<file path=docProps/thumbnail.jpeg>
</file>